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64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21D366-7321-4E9E-B471-1AF82A17AE44}">
          <p14:sldIdLst>
            <p14:sldId id="257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9CFA"/>
    <a:srgbClr val="F6BFA0"/>
    <a:srgbClr val="00FF00"/>
    <a:srgbClr val="6699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03" autoAdjust="0"/>
  </p:normalViewPr>
  <p:slideViewPr>
    <p:cSldViewPr snapToGrid="0" showGuides="1">
      <p:cViewPr varScale="1">
        <p:scale>
          <a:sx n="79" d="100"/>
          <a:sy n="79" d="100"/>
        </p:scale>
        <p:origin x="1752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7887"/>
          <a:stretch/>
        </p:blipFill>
        <p:spPr>
          <a:xfrm>
            <a:off x="0" y="0"/>
            <a:ext cx="12192000" cy="6734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и общие данные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13</Words>
  <Application>Microsoft Office PowerPoint</Application>
  <PresentationFormat>Widescreen</PresentationFormat>
  <Paragraphs>4</Paragraphs>
  <Slides>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Impact</vt:lpstr>
      <vt:lpstr>Office Theme</vt:lpstr>
      <vt:lpstr>Многопоточность и общие данные</vt:lpstr>
      <vt:lpstr>Многопоточность и общие данные</vt:lpstr>
      <vt:lpstr>Многопоточность и общие данные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26</cp:revision>
  <dcterms:created xsi:type="dcterms:W3CDTF">2025-02-03T14:52:05Z</dcterms:created>
  <dcterms:modified xsi:type="dcterms:W3CDTF">2025-03-17T05:45:13Z</dcterms:modified>
</cp:coreProperties>
</file>